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02" r:id="rId2"/>
    <p:sldId id="1005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92697"/>
            <a:ext cx="10972800" cy="580925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s-ES" dirty="0"/>
              <a:t>Haga clic para modificar el estilo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7133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391" hangingPunct="0">
              <a:defRPr/>
            </a:pPr>
            <a:fld id="{FD449A45-8E08-40A8-BECD-A56FB5E77458}" type="datetime1">
              <a:rPr lang="es-ES" sz="2400" kern="0" smtClean="0">
                <a:solidFill>
                  <a:prstClr val="black">
                    <a:tint val="75000"/>
                  </a:prstClr>
                </a:solidFill>
                <a:sym typeface="Lucida Grande"/>
              </a:rPr>
              <a:pPr defTabSz="1218391" hangingPunct="0">
                <a:defRPr/>
              </a:pPr>
              <a:t>10/09/2025</a:t>
            </a:fld>
            <a:endParaRPr lang="es-ES" sz="2400" kern="0">
              <a:solidFill>
                <a:prstClr val="black">
                  <a:tint val="75000"/>
                </a:prstClr>
              </a:solidFill>
              <a:sym typeface="Lucida Grande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391" hangingPunct="0">
              <a:defRPr/>
            </a:pPr>
            <a:endParaRPr lang="es-ES" sz="2400" kern="0">
              <a:solidFill>
                <a:prstClr val="black">
                  <a:tint val="75000"/>
                </a:prstClr>
              </a:solidFill>
              <a:sym typeface="Lucida Grande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391" hangingPunct="0">
              <a:defRPr/>
            </a:pPr>
            <a:fld id="{AE2AD643-9208-46E5-8650-AF27F499AE2A}" type="slidenum">
              <a:rPr lang="es-ES" kern="0" smtClean="0">
                <a:solidFill>
                  <a:prstClr val="black">
                    <a:tint val="75000"/>
                  </a:prstClr>
                </a:solidFill>
              </a:rPr>
              <a:pPr defTabSz="1218391" hangingPunct="0">
                <a:defRPr/>
              </a:pPr>
              <a:t>‹Nº›</a:t>
            </a:fld>
            <a:endParaRPr lang="es-E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0" y="1199386"/>
            <a:ext cx="12192000" cy="69375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69375 h 216024"/>
              <a:gd name="connsiteX4" fmla="*/ 0 w 9144000"/>
              <a:gd name="connsiteY4" fmla="*/ 0 h 216024"/>
              <a:gd name="connsiteX0" fmla="*/ 0 w 9144000"/>
              <a:gd name="connsiteY0" fmla="*/ 0 h 69375"/>
              <a:gd name="connsiteX1" fmla="*/ 9144000 w 9144000"/>
              <a:gd name="connsiteY1" fmla="*/ 0 h 69375"/>
              <a:gd name="connsiteX2" fmla="*/ 9144000 w 9144000"/>
              <a:gd name="connsiteY2" fmla="*/ 17617 h 69375"/>
              <a:gd name="connsiteX3" fmla="*/ 0 w 9144000"/>
              <a:gd name="connsiteY3" fmla="*/ 69375 h 69375"/>
              <a:gd name="connsiteX4" fmla="*/ 0 w 9144000"/>
              <a:gd name="connsiteY4" fmla="*/ 0 h 6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375">
                <a:moveTo>
                  <a:pt x="0" y="0"/>
                </a:moveTo>
                <a:lnTo>
                  <a:pt x="9144000" y="0"/>
                </a:lnTo>
                <a:lnTo>
                  <a:pt x="9144000" y="17617"/>
                </a:lnTo>
                <a:lnTo>
                  <a:pt x="0" y="69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3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Grande"/>
              <a:sym typeface="Lucida Grande"/>
            </a:endParaRPr>
          </a:p>
        </p:txBody>
      </p:sp>
      <p:pic>
        <p:nvPicPr>
          <p:cNvPr id="10" name="Picture 4" descr="http://www.grupobodegasolarra.com/public_images/logo_empres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9511"/>
            <a:ext cx="2029083" cy="5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1B326-2395-1E52-2227-8C79D313B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BDCD8-7F9C-8093-E2E8-6D27DA866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2BE545-3F08-4C70-99D7-CE0FB7B6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8E31-3E5C-4E37-8FEB-E961587D29E9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9CF7A-4FE7-2AEC-B0BF-2446208F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EAA93-73A6-E2E1-6B4D-C199396A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1840" y="6083321"/>
            <a:ext cx="215761" cy="176967"/>
          </a:xfrm>
        </p:spPr>
        <p:txBody>
          <a:bodyPr/>
          <a:lstStyle/>
          <a:p>
            <a:fld id="{A143A883-F032-457C-84CC-8D7114460F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85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>
            <a:spLocks noGrp="1"/>
          </p:cNvSpPr>
          <p:nvPr>
            <p:ph type="title"/>
          </p:nvPr>
        </p:nvSpPr>
        <p:spPr>
          <a:xfrm>
            <a:off x="609600" y="91281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>
            <a:spLocks noGrp="1"/>
          </p:cNvSpPr>
          <p:nvPr>
            <p:ph type="sldNum" sz="quarter" idx="2"/>
          </p:nvPr>
        </p:nvSpPr>
        <p:spPr>
          <a:xfrm>
            <a:off x="8521840" y="6083321"/>
            <a:ext cx="215761" cy="17696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55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89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2191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195" marR="0" indent="-457195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1pPr>
      <a:lvl2pPr marL="2674860" marR="0" indent="-2065268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2pPr>
      <a:lvl3pPr marL="3130777" marR="0" indent="-1911592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3pPr>
      <a:lvl4pPr marL="4133934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4pPr>
      <a:lvl5pPr marL="4743526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5pPr>
      <a:lvl6pPr marL="4972124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6pPr>
      <a:lvl7pPr marL="5200721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7pPr>
      <a:lvl8pPr marL="5429318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8pPr>
      <a:lvl9pPr marL="5657915" marR="0" indent="-2305156" algn="l" defTabSz="1219186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ln>
            <a:noFill/>
          </a:ln>
          <a:solidFill>
            <a:srgbClr val="27282D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8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63512-EF17-26B3-0DDB-ACACD256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E08CF63-334A-870E-1D9F-96DEC0E5B850}"/>
              </a:ext>
            </a:extLst>
          </p:cNvPr>
          <p:cNvGrpSpPr/>
          <p:nvPr/>
        </p:nvGrpSpPr>
        <p:grpSpPr>
          <a:xfrm>
            <a:off x="1943099" y="0"/>
            <a:ext cx="7852411" cy="6889757"/>
            <a:chOff x="22859" y="0"/>
            <a:chExt cx="7852411" cy="688975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7F25342-BBD4-E79B-E820-0E0EA720C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9656" t="17166" r="40750" b="20500"/>
            <a:stretch>
              <a:fillRect/>
            </a:stretch>
          </p:blipFill>
          <p:spPr>
            <a:xfrm>
              <a:off x="22859" y="0"/>
              <a:ext cx="3840481" cy="687244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B6BB5E0-FDC5-7CE6-EE6A-016C90D9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281" t="29500" r="40563" b="9167"/>
            <a:stretch>
              <a:fillRect/>
            </a:stretch>
          </p:blipFill>
          <p:spPr>
            <a:xfrm>
              <a:off x="3850005" y="0"/>
              <a:ext cx="4025265" cy="6889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4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F16B1-B447-77BE-E269-0260FFE0E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4537FA5-029A-DAAF-0F46-896BD1597E32}"/>
              </a:ext>
            </a:extLst>
          </p:cNvPr>
          <p:cNvSpPr/>
          <p:nvPr/>
        </p:nvSpPr>
        <p:spPr>
          <a:xfrm>
            <a:off x="3278459" y="780558"/>
            <a:ext cx="2653990" cy="1148603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243681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4800" b="0" i="0" u="none" strike="noStrike" cap="none" spc="0" normalizeH="0" baseline="0">
              <a:ln>
                <a:noFill/>
              </a:ln>
              <a:solidFill>
                <a:srgbClr val="27282D"/>
              </a:solidFill>
              <a:effectLst/>
              <a:uFillTx/>
              <a:latin typeface="+mn-lt"/>
              <a:ea typeface="+mn-ea"/>
              <a:cs typeface="+mn-cs"/>
              <a:sym typeface="Lucida Grande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22D91FF-9AF6-B452-7182-B80A68B79A57}"/>
              </a:ext>
            </a:extLst>
          </p:cNvPr>
          <p:cNvSpPr/>
          <p:nvPr/>
        </p:nvSpPr>
        <p:spPr>
          <a:xfrm>
            <a:off x="3174381" y="988982"/>
            <a:ext cx="2289717" cy="784330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243681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4800" b="0" i="0" u="none" strike="noStrike" cap="none" spc="0" normalizeH="0" baseline="0">
              <a:ln>
                <a:noFill/>
              </a:ln>
              <a:solidFill>
                <a:srgbClr val="27282D"/>
              </a:solidFill>
              <a:effectLst/>
              <a:uFillTx/>
              <a:latin typeface="+mn-lt"/>
              <a:ea typeface="+mn-ea"/>
              <a:cs typeface="+mn-cs"/>
              <a:sym typeface="Lucida Grande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B1FA1C-78EF-C6FD-D022-4217B7CD10E8}"/>
              </a:ext>
            </a:extLst>
          </p:cNvPr>
          <p:cNvSpPr txBox="1"/>
          <p:nvPr/>
        </p:nvSpPr>
        <p:spPr>
          <a:xfrm>
            <a:off x="3562350" y="667398"/>
            <a:ext cx="2005826" cy="13849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243681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27282D"/>
                </a:solidFill>
                <a:latin typeface="Impact" panose="020B0806030902050204" pitchFamily="34" charset="0"/>
                <a:sym typeface="Lucida Grande"/>
              </a:rPr>
              <a:t>E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27282D"/>
                </a:solidFill>
                <a:effectLst/>
                <a:uFillTx/>
                <a:latin typeface="Impact" panose="020B0806030902050204" pitchFamily="34" charset="0"/>
                <a:sym typeface="Lucida Grande"/>
              </a:rPr>
              <a:t>n 2025  volvemos con la </a:t>
            </a:r>
            <a:r>
              <a:rPr kumimoji="0" lang="es-ES" sz="2800" b="0" i="0" u="none" strike="noStrike" cap="none" spc="0" normalizeH="0" baseline="0" dirty="0" err="1">
                <a:ln>
                  <a:noFill/>
                </a:ln>
                <a:solidFill>
                  <a:srgbClr val="27282D"/>
                </a:solidFill>
                <a:effectLst/>
                <a:uFillTx/>
                <a:latin typeface="Impact" panose="020B0806030902050204" pitchFamily="34" charset="0"/>
                <a:sym typeface="Lucida Grande"/>
              </a:rPr>
              <a:t>furgo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27282D"/>
                </a:solidFill>
                <a:effectLst/>
                <a:uFillTx/>
                <a:latin typeface="Impact" panose="020B0806030902050204" pitchFamily="34" charset="0"/>
                <a:sym typeface="Lucida Grande"/>
              </a:rPr>
              <a:t>!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rgbClr val="27282D"/>
              </a:solidFill>
              <a:effectLst/>
              <a:uFillTx/>
              <a:latin typeface="Comic Sans MS" panose="030F0702030302020204" pitchFamily="66" charset="0"/>
              <a:sym typeface="Lucida Grande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61DA6D5-6B53-B2A0-C6D4-3283E94BDF41}"/>
              </a:ext>
            </a:extLst>
          </p:cNvPr>
          <p:cNvGrpSpPr/>
          <p:nvPr/>
        </p:nvGrpSpPr>
        <p:grpSpPr>
          <a:xfrm>
            <a:off x="1523998" y="-19280"/>
            <a:ext cx="8569377" cy="7054261"/>
            <a:chOff x="1523998" y="-19280"/>
            <a:chExt cx="8569377" cy="705426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D3F6613-D735-F1D1-61D0-90B025F6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533" t="16105" r="16234" b="8917"/>
            <a:stretch>
              <a:fillRect/>
            </a:stretch>
          </p:blipFill>
          <p:spPr>
            <a:xfrm>
              <a:off x="1523998" y="-19280"/>
              <a:ext cx="8569377" cy="705426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CE5B95C-A837-8834-AE00-99FA4043A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95" t="25853" r="83811" b="28455"/>
            <a:stretch>
              <a:fillRect/>
            </a:stretch>
          </p:blipFill>
          <p:spPr>
            <a:xfrm rot="16200000">
              <a:off x="7673560" y="-732958"/>
              <a:ext cx="1706137" cy="313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327404"/>
      </p:ext>
    </p:extLst>
  </p:cSld>
  <p:clrMapOvr>
    <a:masterClrMapping/>
  </p:clrMapOvr>
</p:sld>
</file>

<file path=ppt/theme/theme1.xml><?xml version="1.0" encoding="utf-8"?>
<a:theme xmlns:a="http://schemas.openxmlformats.org/drawingml/2006/main" name="1_White">
  <a:themeElements>
    <a:clrScheme name="White">
      <a:dk1>
        <a:srgbClr val="27282D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D2706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43681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27282D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43681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27282D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Comic Sans MS</vt:lpstr>
      <vt:lpstr>Impact</vt:lpstr>
      <vt:lpstr>Lucida Grande</vt:lpstr>
      <vt:lpstr>1_White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Perez</dc:creator>
  <cp:lastModifiedBy>Jon Perez</cp:lastModifiedBy>
  <cp:revision>8</cp:revision>
  <dcterms:created xsi:type="dcterms:W3CDTF">2025-06-25T15:56:05Z</dcterms:created>
  <dcterms:modified xsi:type="dcterms:W3CDTF">2025-09-10T14:49:22Z</dcterms:modified>
</cp:coreProperties>
</file>